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4406D-7252-48A2-8E61-5B47A0067A00}" v="20" dt="2023-03-22T11:25:13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6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6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5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4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36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4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2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0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9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8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5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BEAFB86-F250-253A-B003-FF2C9AD498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31" t="4315" r="16880"/>
          <a:stretch/>
        </p:blipFill>
        <p:spPr>
          <a:xfrm>
            <a:off x="6350" y="314325"/>
            <a:ext cx="3121269" cy="310020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91DDBDD-F357-3D99-2EA7-1EEBC30D9C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331" t="4315" r="16880"/>
          <a:stretch/>
        </p:blipFill>
        <p:spPr>
          <a:xfrm>
            <a:off x="3121269" y="314325"/>
            <a:ext cx="3121269" cy="310020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7A8CD1A-BA9D-0E0F-6A56-CE7CF9252F9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330" t="4315" r="16880"/>
          <a:stretch/>
        </p:blipFill>
        <p:spPr>
          <a:xfrm>
            <a:off x="6244984" y="314325"/>
            <a:ext cx="3121269" cy="310020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3D47C439-19C7-C6F3-FA57-A6C3FD0BDD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4578" t="30989" r="1278" b="29721"/>
          <a:stretch/>
        </p:blipFill>
        <p:spPr>
          <a:xfrm>
            <a:off x="9357457" y="1127125"/>
            <a:ext cx="539750" cy="12729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D45AFA-8C61-43A3-7890-EA5A378FE425}"/>
              </a:ext>
            </a:extLst>
          </p:cNvPr>
          <p:cNvSpPr txBox="1"/>
          <p:nvPr/>
        </p:nvSpPr>
        <p:spPr>
          <a:xfrm>
            <a:off x="5369509" y="75630"/>
            <a:ext cx="550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M_CT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286F6D-478E-D03D-5F9F-3EE7654FC6C6}"/>
              </a:ext>
            </a:extLst>
          </p:cNvPr>
          <p:cNvSpPr txBox="1"/>
          <p:nvPr/>
        </p:nvSpPr>
        <p:spPr>
          <a:xfrm>
            <a:off x="2179406" y="75631"/>
            <a:ext cx="502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B_CT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74F0C7-DCFD-8F2F-6253-74EF73B03D2A}"/>
              </a:ext>
            </a:extLst>
          </p:cNvPr>
          <p:cNvSpPr txBox="1"/>
          <p:nvPr/>
        </p:nvSpPr>
        <p:spPr>
          <a:xfrm>
            <a:off x="8168669" y="756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B_M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5F4746-BF3D-C5A0-AE8E-1CBC46880DC9}"/>
              </a:ext>
            </a:extLst>
          </p:cNvPr>
          <p:cNvSpPr txBox="1"/>
          <p:nvPr/>
        </p:nvSpPr>
        <p:spPr>
          <a:xfrm>
            <a:off x="6350" y="231773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5FD189-A586-21BF-45C1-3CC1A52B7E39}"/>
              </a:ext>
            </a:extLst>
          </p:cNvPr>
          <p:cNvSpPr txBox="1"/>
          <p:nvPr/>
        </p:nvSpPr>
        <p:spPr>
          <a:xfrm>
            <a:off x="3139958" y="231773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53D464-9206-C263-95EC-15F3A8313AEF}"/>
              </a:ext>
            </a:extLst>
          </p:cNvPr>
          <p:cNvSpPr txBox="1"/>
          <p:nvPr/>
        </p:nvSpPr>
        <p:spPr>
          <a:xfrm>
            <a:off x="6233204" y="231773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1E1650-F128-9844-3FAA-F61B7EB26797}"/>
              </a:ext>
            </a:extLst>
          </p:cNvPr>
          <p:cNvSpPr txBox="1"/>
          <p:nvPr/>
        </p:nvSpPr>
        <p:spPr>
          <a:xfrm>
            <a:off x="139560" y="3497083"/>
            <a:ext cx="96045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Supplementary </a:t>
            </a:r>
            <a:r>
              <a:rPr lang="en-US" sz="1200" b="1"/>
              <a:t>Figure S4. </a:t>
            </a:r>
            <a:r>
              <a:rPr lang="en-US" sz="1200" dirty="0"/>
              <a:t>Bubble plot for top Gene Ontology (GO) function enrichment analysis for biological processes (BP) in black vs. control (A), middle vs. control (B), and black vs. middle (C) comparisons. </a:t>
            </a:r>
          </a:p>
        </p:txBody>
      </p:sp>
    </p:spTree>
    <p:extLst>
      <p:ext uri="{BB962C8B-B14F-4D97-AF65-F5344CB8AC3E}">
        <p14:creationId xmlns:p14="http://schemas.microsoft.com/office/powerpoint/2010/main" val="518730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72</TotalTime>
  <Words>59</Words>
  <Application>Microsoft Office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Machaj</dc:creator>
  <cp:lastModifiedBy>Christine Foyer (Biosciences)</cp:lastModifiedBy>
  <cp:revision>4</cp:revision>
  <cp:lastPrinted>2023-03-24T09:10:18Z</cp:lastPrinted>
  <dcterms:created xsi:type="dcterms:W3CDTF">2023-03-20T09:37:55Z</dcterms:created>
  <dcterms:modified xsi:type="dcterms:W3CDTF">2023-04-22T08:43:57Z</dcterms:modified>
</cp:coreProperties>
</file>